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721850" cy="6840538"/>
  <p:notesSz cx="7086600" cy="10223500"/>
  <p:defaultTextStyle>
    <a:defPPr>
      <a:defRPr lang="en-US"/>
    </a:defPPr>
    <a:lvl1pPr marL="0" algn="l" defTabSz="794979" rtl="0" eaLnBrk="1" latinLnBrk="0" hangingPunct="1">
      <a:defRPr sz="1565" kern="1200">
        <a:solidFill>
          <a:schemeClr val="tx1"/>
        </a:solidFill>
        <a:latin typeface="+mn-lt"/>
        <a:ea typeface="+mn-ea"/>
        <a:cs typeface="+mn-cs"/>
      </a:defRPr>
    </a:lvl1pPr>
    <a:lvl2pPr marL="397490" algn="l" defTabSz="794979" rtl="0" eaLnBrk="1" latinLnBrk="0" hangingPunct="1">
      <a:defRPr sz="1565" kern="1200">
        <a:solidFill>
          <a:schemeClr val="tx1"/>
        </a:solidFill>
        <a:latin typeface="+mn-lt"/>
        <a:ea typeface="+mn-ea"/>
        <a:cs typeface="+mn-cs"/>
      </a:defRPr>
    </a:lvl2pPr>
    <a:lvl3pPr marL="794979" algn="l" defTabSz="794979" rtl="0" eaLnBrk="1" latinLnBrk="0" hangingPunct="1">
      <a:defRPr sz="1565" kern="1200">
        <a:solidFill>
          <a:schemeClr val="tx1"/>
        </a:solidFill>
        <a:latin typeface="+mn-lt"/>
        <a:ea typeface="+mn-ea"/>
        <a:cs typeface="+mn-cs"/>
      </a:defRPr>
    </a:lvl3pPr>
    <a:lvl4pPr marL="1192469" algn="l" defTabSz="794979" rtl="0" eaLnBrk="1" latinLnBrk="0" hangingPunct="1">
      <a:defRPr sz="1565" kern="1200">
        <a:solidFill>
          <a:schemeClr val="tx1"/>
        </a:solidFill>
        <a:latin typeface="+mn-lt"/>
        <a:ea typeface="+mn-ea"/>
        <a:cs typeface="+mn-cs"/>
      </a:defRPr>
    </a:lvl4pPr>
    <a:lvl5pPr marL="1589959" algn="l" defTabSz="794979" rtl="0" eaLnBrk="1" latinLnBrk="0" hangingPunct="1">
      <a:defRPr sz="1565" kern="1200">
        <a:solidFill>
          <a:schemeClr val="tx1"/>
        </a:solidFill>
        <a:latin typeface="+mn-lt"/>
        <a:ea typeface="+mn-ea"/>
        <a:cs typeface="+mn-cs"/>
      </a:defRPr>
    </a:lvl5pPr>
    <a:lvl6pPr marL="1987448" algn="l" defTabSz="794979" rtl="0" eaLnBrk="1" latinLnBrk="0" hangingPunct="1">
      <a:defRPr sz="1565" kern="1200">
        <a:solidFill>
          <a:schemeClr val="tx1"/>
        </a:solidFill>
        <a:latin typeface="+mn-lt"/>
        <a:ea typeface="+mn-ea"/>
        <a:cs typeface="+mn-cs"/>
      </a:defRPr>
    </a:lvl6pPr>
    <a:lvl7pPr marL="2384938" algn="l" defTabSz="794979" rtl="0" eaLnBrk="1" latinLnBrk="0" hangingPunct="1">
      <a:defRPr sz="1565" kern="1200">
        <a:solidFill>
          <a:schemeClr val="tx1"/>
        </a:solidFill>
        <a:latin typeface="+mn-lt"/>
        <a:ea typeface="+mn-ea"/>
        <a:cs typeface="+mn-cs"/>
      </a:defRPr>
    </a:lvl7pPr>
    <a:lvl8pPr marL="2782428" algn="l" defTabSz="794979" rtl="0" eaLnBrk="1" latinLnBrk="0" hangingPunct="1">
      <a:defRPr sz="1565" kern="1200">
        <a:solidFill>
          <a:schemeClr val="tx1"/>
        </a:solidFill>
        <a:latin typeface="+mn-lt"/>
        <a:ea typeface="+mn-ea"/>
        <a:cs typeface="+mn-cs"/>
      </a:defRPr>
    </a:lvl8pPr>
    <a:lvl9pPr marL="3179917" algn="l" defTabSz="794979" rtl="0" eaLnBrk="1" latinLnBrk="0" hangingPunct="1">
      <a:defRPr sz="156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9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62D3-D3CD-4C5B-B6CF-194F6E3A147B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4503D-B5AD-4977-8DBC-3B55973CBB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4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68377" y="364196"/>
            <a:ext cx="8385096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68377" y="1820976"/>
            <a:ext cx="8385096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68377" y="6340166"/>
            <a:ext cx="2187416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862D3-D3CD-4C5B-B6CF-194F6E3A147B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220363" y="6340166"/>
            <a:ext cx="328112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866057" y="6340166"/>
            <a:ext cx="2187416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4503D-B5AD-4977-8DBC-3B55973CBB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0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29143" rtl="0" eaLnBrk="1" latinLnBrk="0" hangingPunct="1">
        <a:lnSpc>
          <a:spcPct val="90000"/>
        </a:lnSpc>
        <a:spcBef>
          <a:spcPct val="0"/>
        </a:spcBef>
        <a:buNone/>
        <a:defRPr sz="35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286" indent="-182286" algn="l" defTabSz="729143" rtl="0" eaLnBrk="1" latinLnBrk="0" hangingPunct="1">
        <a:lnSpc>
          <a:spcPct val="90000"/>
        </a:lnSpc>
        <a:spcBef>
          <a:spcPts val="797"/>
        </a:spcBef>
        <a:buFont typeface="Arial" panose="020B0604020202020204" pitchFamily="34" charset="0"/>
        <a:buChar char="•"/>
        <a:defRPr sz="2233" kern="1200">
          <a:solidFill>
            <a:schemeClr val="tx1"/>
          </a:solidFill>
          <a:latin typeface="+mn-lt"/>
          <a:ea typeface="+mn-ea"/>
          <a:cs typeface="+mn-cs"/>
        </a:defRPr>
      </a:lvl1pPr>
      <a:lvl2pPr marL="546857" indent="-182286" algn="l" defTabSz="729143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4" kern="1200">
          <a:solidFill>
            <a:schemeClr val="tx1"/>
          </a:solidFill>
          <a:latin typeface="+mn-lt"/>
          <a:ea typeface="+mn-ea"/>
          <a:cs typeface="+mn-cs"/>
        </a:defRPr>
      </a:lvl2pPr>
      <a:lvl3pPr marL="911428" indent="-182286" algn="l" defTabSz="729143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5" kern="1200">
          <a:solidFill>
            <a:schemeClr val="tx1"/>
          </a:solidFill>
          <a:latin typeface="+mn-lt"/>
          <a:ea typeface="+mn-ea"/>
          <a:cs typeface="+mn-cs"/>
        </a:defRPr>
      </a:lvl3pPr>
      <a:lvl4pPr marL="1275999" indent="-182286" algn="l" defTabSz="729143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640571" indent="-182286" algn="l" defTabSz="729143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2005142" indent="-182286" algn="l" defTabSz="729143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369713" indent="-182286" algn="l" defTabSz="729143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734285" indent="-182286" algn="l" defTabSz="729143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3098856" indent="-182286" algn="l" defTabSz="729143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9143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1pPr>
      <a:lvl2pPr marL="364571" algn="l" defTabSz="729143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2pPr>
      <a:lvl3pPr marL="729143" algn="l" defTabSz="729143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3pPr>
      <a:lvl4pPr marL="1093714" algn="l" defTabSz="729143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458285" algn="l" defTabSz="729143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1822856" algn="l" defTabSz="729143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187428" algn="l" defTabSz="729143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551999" algn="l" defTabSz="729143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2916570" algn="l" defTabSz="729143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altLang="en-US" smtClean="0"/>
              <a:t>OpenGL-basiertes Software Occlusion Culling zur Beschleunigung des 3D-Renderings großer Datenmengen und komplexer Szenen</a:t>
            </a:r>
            <a:endParaRPr lang="de-DE" altLang="en-US" sz="220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37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pic>
        <p:nvPicPr>
          <p:cNvPr id="3" name="Grafik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9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2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CPU vs. GPU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4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3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Occludee Pakete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2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5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altLang="en-US" smtClean="0"/>
              <a:t/>
            </a:r>
            <a:br>
              <a:rPr lang="de-DE" altLang="en-US" smtClean="0"/>
            </a:br>
            <a:r>
              <a:rPr lang="de-DE" altLang="en-US" smtClean="0"/>
              <a:t>TODO		</a:t>
            </a:r>
            <a:endParaRPr lang="en-US" altLang="en-US" smtClean="0"/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34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altLang="en-US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altLang="en-US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Related Work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8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altLang="en-US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Masked AVX Occlusion Culling</a:t>
            </a:r>
            <a:endParaRPr lang="de-DE" altLang="en-US" sz="2200" dirty="0" smtClean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altLang="en-US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Occlusion Culling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altLang="en-US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Occlusion Culling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53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altLang="en-US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Tiefenpuffer-Rasterisierung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2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altLang="en-US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Occlusion Queries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220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pic>
        <p:nvPicPr>
          <p:cNvPr id="3" name="Grafik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185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17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Benutzerdefiniert</PresentationFormat>
  <Paragraphs>18</Paragraphs>
  <Slides>18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ＭＳ Ｐゴシック</vt:lpstr>
      <vt:lpstr>Arial</vt:lpstr>
      <vt:lpstr>Calibri</vt:lpstr>
      <vt:lpstr>Calibri Light</vt:lpstr>
      <vt:lpstr>Office</vt:lpstr>
      <vt:lpstr>OpenGL-basiertes Software Occlusion Culling zur Beschleunigung des 3D-Renderings großer Datenmengen und komplexer Szenen</vt:lpstr>
      <vt:lpstr>Motivation</vt:lpstr>
      <vt:lpstr>Related Work</vt:lpstr>
      <vt:lpstr>Masked AVX Occlusion Culling</vt:lpstr>
      <vt:lpstr>Occlusion Culling</vt:lpstr>
      <vt:lpstr>Occlusion Culling</vt:lpstr>
      <vt:lpstr>Tiefenpuffer-Rasterisierung</vt:lpstr>
      <vt:lpstr>Occlusion Queries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Ergebnisse: Performance CPU vs. GPU</vt:lpstr>
      <vt:lpstr>Fazit</vt:lpstr>
      <vt:lpstr>Future Work: Occludee Pakete</vt:lpstr>
      <vt:lpstr>Literatur</vt:lpstr>
      <vt:lpstr> TODO  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OpenGL-basiertes Software Occlusion Culling zur Beschleunigung des 3D-Renderings großer Datenmengen und komplexer Szenen</dc:title>
  <dc:creator>Dominik Sellenthin</dc:creator>
  <cp:lastModifiedBy>Dominik Sellenthin</cp:lastModifiedBy>
  <cp:revision>2</cp:revision>
  <dcterms:created xsi:type="dcterms:W3CDTF">2019-04-05T13:01:40Z</dcterms:created>
  <dcterms:modified xsi:type="dcterms:W3CDTF">2019-04-05T13:03:12Z</dcterms:modified>
</cp:coreProperties>
</file>